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5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91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nehal Mhatre" userId="28f4674c2fea2ff6" providerId="LiveId" clId="{BCF7FA2E-8FBF-4B03-9822-2299F50BD144}"/>
    <pc:docChg chg="addSld delSld modSld">
      <pc:chgData name="Snehal Mhatre" userId="28f4674c2fea2ff6" providerId="LiveId" clId="{BCF7FA2E-8FBF-4B03-9822-2299F50BD144}" dt="2022-08-08T09:12:47.362" v="4" actId="22"/>
      <pc:docMkLst>
        <pc:docMk/>
      </pc:docMkLst>
      <pc:sldChg chg="del">
        <pc:chgData name="Snehal Mhatre" userId="28f4674c2fea2ff6" providerId="LiveId" clId="{BCF7FA2E-8FBF-4B03-9822-2299F50BD144}" dt="2022-08-08T06:17:13.608" v="0" actId="47"/>
        <pc:sldMkLst>
          <pc:docMk/>
          <pc:sldMk cId="2984906794" sldId="257"/>
        </pc:sldMkLst>
      </pc:sldChg>
      <pc:sldChg chg="del">
        <pc:chgData name="Snehal Mhatre" userId="28f4674c2fea2ff6" providerId="LiveId" clId="{BCF7FA2E-8FBF-4B03-9822-2299F50BD144}" dt="2022-08-08T06:17:18.248" v="1" actId="47"/>
        <pc:sldMkLst>
          <pc:docMk/>
          <pc:sldMk cId="1184206544" sldId="258"/>
        </pc:sldMkLst>
      </pc:sldChg>
      <pc:sldChg chg="del">
        <pc:chgData name="Snehal Mhatre" userId="28f4674c2fea2ff6" providerId="LiveId" clId="{BCF7FA2E-8FBF-4B03-9822-2299F50BD144}" dt="2022-08-08T06:17:19.210" v="2" actId="47"/>
        <pc:sldMkLst>
          <pc:docMk/>
          <pc:sldMk cId="2349763781" sldId="260"/>
        </pc:sldMkLst>
      </pc:sldChg>
      <pc:sldChg chg="addSp new mod">
        <pc:chgData name="Snehal Mhatre" userId="28f4674c2fea2ff6" providerId="LiveId" clId="{BCF7FA2E-8FBF-4B03-9822-2299F50BD144}" dt="2022-08-08T09:12:47.362" v="4" actId="22"/>
        <pc:sldMkLst>
          <pc:docMk/>
          <pc:sldMk cId="869856964" sldId="275"/>
        </pc:sldMkLst>
        <pc:picChg chg="add">
          <ac:chgData name="Snehal Mhatre" userId="28f4674c2fea2ff6" providerId="LiveId" clId="{BCF7FA2E-8FBF-4B03-9822-2299F50BD144}" dt="2022-08-08T09:12:47.362" v="4" actId="22"/>
          <ac:picMkLst>
            <pc:docMk/>
            <pc:sldMk cId="869856964" sldId="275"/>
            <ac:picMk id="5" creationId="{A271F16E-F927-CB41-AADA-CECD561A73D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8D8A3-4E41-596A-27A8-BBECEDE49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31D0C-CE74-FE58-229A-98F50A6A9F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8EE80-1DD1-77D4-9EEE-5F9955EB8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CDBB-80A5-4965-8537-88A15DB94F77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1E238-94D3-B994-718D-75A042FBE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5CAE-8F93-EE97-97C6-6AA2FB37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FB12C-9734-48A0-AB97-1CDB05A0C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40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E1843-9E7C-716B-7770-5579A9C8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0EAF32-B246-D863-975F-3EDA5D123F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6B7EC-CB04-BE58-624E-8632BE78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CDBB-80A5-4965-8537-88A15DB94F77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83628-289F-7767-A18C-C598ADB99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C8EDE-458C-11E9-B7E2-7BE7153A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FB12C-9734-48A0-AB97-1CDB05A0C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588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1EF621-088B-A019-365D-94135A67B3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73DC81-85D3-669C-531C-FCBFEC159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00039-2885-8B10-E50C-D240C94B9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CDBB-80A5-4965-8537-88A15DB94F77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9B4E9-921B-6A01-4850-5748F6E0A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90371-CB4C-1C92-E12C-D90F78C41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FB12C-9734-48A0-AB97-1CDB05A0C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8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FBFA5-EAE1-D7FA-B1E9-75695E1AC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162A3-0CC1-670C-0145-FE3F3579E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C16BB-2433-3F01-AD34-FBFDD5BE5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CDBB-80A5-4965-8537-88A15DB94F77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FF7FD-DBF0-8DCD-8AA0-2FAA10AA3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0C346-0546-9A76-584B-FAC473A5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FB12C-9734-48A0-AB97-1CDB05A0C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42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15A4-DC1C-6612-4105-456D03D29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25F5A-5E4B-EB3F-BD0B-2FD2CFF53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E51E0-D98D-0537-3DAF-1457B81D9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CDBB-80A5-4965-8537-88A15DB94F77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3C7D3-5AE3-E34C-64CA-3E1DB8656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68572-D35B-F396-EA9B-CDB54305C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FB12C-9734-48A0-AB97-1CDB05A0C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6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490E1-C6DE-F4A4-A998-5A4D812F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CEE2A-EE70-B97E-A139-CF382F43B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0A31E4-3826-1571-5E69-D47C68296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7979D-1FD6-F459-2540-3AAA04CF0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CDBB-80A5-4965-8537-88A15DB94F77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4938C1-5E1C-0BB5-441E-0D318391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7B973-A85C-58F6-1EB3-C817E8B86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FB12C-9734-48A0-AB97-1CDB05A0C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255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657D3-0EB0-F4DA-2BC4-D7B0E753D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76FC8-95FD-A9CD-1088-402B27669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6E5DB9-3F84-5EAD-F696-FF4BC2349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54BC85-6ECF-1E67-9D2A-F146F43C3B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577433-DC83-5C0A-E6E9-5F0C1408D1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D47F8A-472E-CB4B-E400-27BD1B642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CDBB-80A5-4965-8537-88A15DB94F77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1001F5-6DF4-700F-311A-E69469630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4A910E-CFE3-A619-D89A-D8E68A55B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FB12C-9734-48A0-AB97-1CDB05A0C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659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28D-B6FA-180B-18EC-BE9EF92D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D66C82-BA9A-DD3F-F292-AAC52CEE3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CDBB-80A5-4965-8537-88A15DB94F77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38F5A7-289D-4D6E-90D5-E59B7DFCC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F2CE6-8365-37B9-8B10-4475EE03D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FB12C-9734-48A0-AB97-1CDB05A0C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1353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63B2EB-036A-E98B-7651-6060CA526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CDBB-80A5-4965-8537-88A15DB94F77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D0E795-A1A2-7B08-3A95-CE9846FCC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C06F0-FF27-47BD-D7A6-0573DFDE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FB12C-9734-48A0-AB97-1CDB05A0C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477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A6C8D-011D-04FE-5279-116F8AE99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40C15-1387-F6D2-B54F-797FFC634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974EA-2C1E-8478-EDA5-0838AB50A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946E7-AA5F-40E4-4907-66AB60A2E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CDBB-80A5-4965-8537-88A15DB94F77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3E5FE-872E-D674-AC67-801DB7C5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31AC3-9027-75D5-0216-C38BF21A7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FB12C-9734-48A0-AB97-1CDB05A0C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5755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D6614-73B0-C699-211B-01BAD3D17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8E89D3-8F87-7B9D-DF83-6E4A8D656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92EAB7-B968-E17D-0218-D476F517F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43E48-DDEC-1954-2922-5728D84C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CDBB-80A5-4965-8537-88A15DB94F77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69247-15E2-E01B-8346-250085ED8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F633A-C1B7-5D62-9773-9DC7A44F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FB12C-9734-48A0-AB97-1CDB05A0C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937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7E5937-68E8-78FF-9808-629914F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D7EE3-BE6E-0B92-4BA5-23C00147C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55871-3E4C-5990-7140-7F588B5586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BCDBB-80A5-4965-8537-88A15DB94F77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A1D35-B024-81F1-1AC5-6F97C4169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C56D7-597E-6861-E9DB-F6BF8767E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FB12C-9734-48A0-AB97-1CDB05A0C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673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IMOZCDhH7d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60A36-65C3-BD28-C086-C60CC4C85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87821-61B1-3C86-20B7-623CBB934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7AA90-F464-8530-1111-C99A3539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997" y="1027906"/>
            <a:ext cx="5012097" cy="494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22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8D8BF-61F7-C8C4-9F0F-3B4A76316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EF532-46D5-F5FF-3AE4-6D1B45334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9A116-708C-9C4F-C4BA-FB1BDE100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1" y="236617"/>
            <a:ext cx="11549062" cy="638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6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1A525-E582-2CF6-1480-B36C0A196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7B1A-2F75-998A-07E5-DF47E6DA5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1CD50-A654-5B5F-5731-8493C99B6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14" y="261257"/>
            <a:ext cx="11986371" cy="609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32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1236-1195-554D-0EAF-781A01CE0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B8CA1-D6F6-5890-51F2-4BB56DD7C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6E48A-7EC3-0F26-D15F-149C71846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943"/>
            <a:ext cx="12192000" cy="62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0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D2699-AC93-BBE1-A2C0-D032D60F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99D31-A491-7C14-6336-855CB848F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997A6D-DE36-00D7-FCF4-7DF5C23FF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3" y="233266"/>
            <a:ext cx="11907853" cy="610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70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C431-541C-E875-AD0F-1213AC32F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5A599-E0E5-FF31-BB91-D95D8FE7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2778F-F9D4-C3F9-2D93-8C34D93C6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2" y="214604"/>
            <a:ext cx="12005388" cy="6176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759B9-F4B4-9C67-7958-F3F0AD9DC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08" y="1256685"/>
            <a:ext cx="11519395" cy="5236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66DDE7-1901-6800-18F7-3D3D5AB70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30" y="1256685"/>
            <a:ext cx="11435271" cy="540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9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ADD21-B225-A9B0-691A-5507F1079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F16F3-0E5F-CB72-C6C6-26B42F2AD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1F16E-F927-CB41-AADA-CECD561A7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61" y="552048"/>
            <a:ext cx="10593278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56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1808-C972-C33C-F117-FBFE0AB65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E5D6C-2824-4209-9CDC-F20E71CBE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(3) What is Kubernetes? - YouTube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838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954A3-E225-67D9-B4F6-EB991554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E586E-A467-C8C2-BE69-0408BF9FF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8FF82-45A9-680D-FEEA-E6F979413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65125"/>
            <a:ext cx="12192001" cy="6234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E5A3A9-4391-7238-D6B0-781477CAB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6" y="388933"/>
            <a:ext cx="11770782" cy="6210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460E8C-9328-AF07-4F3B-E963E851F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89" y="416083"/>
            <a:ext cx="11789445" cy="61563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6682DB-6C40-B756-3F41-5B7830B94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6" y="137586"/>
            <a:ext cx="11358562" cy="643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7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1F452-370A-A519-D4EF-6CF0FD633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9DAAC-5DB1-07A2-9FCC-63E24E880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87C3A6-E64F-9A46-6A2B-3D33C50DC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52" y="46724"/>
            <a:ext cx="11036948" cy="6484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4FAD12-F174-961A-F776-D958DF907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58" y="46724"/>
            <a:ext cx="11331736" cy="6543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92441F-2E9D-150E-C4CD-4A11E892D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8" y="127506"/>
            <a:ext cx="11461976" cy="6323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FD9A74-F13B-53DC-6787-585A09059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96" y="157131"/>
            <a:ext cx="11966607" cy="654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8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BAAC2-AF46-14BC-34BD-C2644C7AD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AA12D-6BEF-33B4-CE96-4ED7FC5FA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2C339-C84D-105F-F62D-DDB0CEC59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89" y="260125"/>
            <a:ext cx="11164174" cy="6055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23B9DE-7158-79A6-1D54-DBC14C0E2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15" y="172213"/>
            <a:ext cx="10709785" cy="6055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B6ABBF-A895-EC7A-5B04-D1472B2E7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" y="0"/>
            <a:ext cx="11476361" cy="66453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7A5263-FAD6-7089-8E4E-8943A5784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3" y="60531"/>
            <a:ext cx="11849787" cy="6625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DEFD33-523E-78CE-EA28-D260AA0AB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17" y="7960"/>
            <a:ext cx="11607540" cy="622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4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83FE7-309A-8265-81DE-0A9FDEAD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A15E3-A586-82BF-A30B-B85E540C9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5C313-BA89-FE60-CCEA-EB980FBB5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" y="306388"/>
            <a:ext cx="11971176" cy="6186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F9E445-DE08-2C5C-DFB2-70DE94212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429" y="306388"/>
            <a:ext cx="3474755" cy="5642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2D5DF8-8A9D-A9BF-9873-F52A4A175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484" y="311602"/>
            <a:ext cx="3474755" cy="532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2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16D7-5773-0292-ADB0-E6C11CCB9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F291D-2CB0-6383-4F36-763A2FF86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68745-6E8C-8279-C7A8-CD9010959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17557"/>
            <a:ext cx="11010900" cy="6188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2E786-15FA-ABBD-991F-FD10F568F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250"/>
            <a:ext cx="11077158" cy="6188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A5C75B-6065-B0BC-9DD9-1702A5018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21" y="318828"/>
            <a:ext cx="11747279" cy="618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FAF43-D551-13DF-75CB-A86BB24D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84F73-C659-58FC-10D1-153D8484D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AA981-D844-3D7D-F749-5A61F9AF0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683"/>
            <a:ext cx="12195023" cy="667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86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8F4E7-E809-E929-9652-019B7582F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A2D6D-F117-69A1-4087-EA9B53A4F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9AD84-D4B7-7C76-0BD6-7F7CCC7EA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1" y="466531"/>
            <a:ext cx="12120519" cy="5710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03038-F655-09C2-B40F-D24E174CD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1" y="1375087"/>
            <a:ext cx="12120519" cy="46618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04701C-A42B-0E78-9437-166B71A16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32" y="1428954"/>
            <a:ext cx="12120520" cy="45192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D0BB2B-9424-419C-C872-39B8BD49A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75087"/>
            <a:ext cx="12120519" cy="43165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B68BB3-B8E9-F291-69AA-6883D2B4C4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6652" y="1428954"/>
            <a:ext cx="12036489" cy="48028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789C74-A19B-A308-69AD-E45525AF7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163" y="1240971"/>
            <a:ext cx="11834325" cy="55042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7A39DE-A31B-D858-30B3-5EA8CE0B15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162" y="3026986"/>
            <a:ext cx="11871705" cy="37097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8CFED0-4AD6-C649-13A2-2C11D187C5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415" y="2985052"/>
            <a:ext cx="11699421" cy="37433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1878EB-55C9-183E-D670-85481C68D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208" y="2976573"/>
            <a:ext cx="11402007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3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F2B4B-0EA1-13E4-AB59-F3BC254E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44510-85C0-88E3-6266-12D85576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05E485-7135-7EA6-E47B-4CA92E99B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" y="0"/>
            <a:ext cx="11494926" cy="679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33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9</Words>
  <Application>Microsoft Office PowerPoint</Application>
  <PresentationFormat>Widescreen</PresentationFormat>
  <Paragraphs>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Snehal Mhatre</dc:creator>
  <cp:lastModifiedBy>Snehal Mhatre</cp:lastModifiedBy>
  <cp:revision>7</cp:revision>
  <dcterms:created xsi:type="dcterms:W3CDTF">2022-08-04T11:41:51Z</dcterms:created>
  <dcterms:modified xsi:type="dcterms:W3CDTF">2022-08-08T09:13:23Z</dcterms:modified>
</cp:coreProperties>
</file>